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15BAFC-2AF7-4BDC-84A1-7BB16723FE05}" type="datetimeFigureOut">
              <a:rPr lang="es-AR" smtClean="0"/>
              <a:t>11/06/2015</a:t>
            </a:fld>
            <a:endParaRPr lang="es-A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74FC0-B687-418A-A55D-1968D19EABC2}" type="slidenum">
              <a:rPr lang="es-AR" smtClean="0"/>
              <a:t>‹Nº›</a:t>
            </a:fld>
            <a:endParaRPr lang="es-A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8873" y="685800"/>
            <a:ext cx="7543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1600" b="1" dirty="0" smtClean="0"/>
              <a:t>Dr./a</a:t>
            </a:r>
            <a:endParaRPr lang="es-AR" sz="1600" b="1" dirty="0"/>
          </a:p>
          <a:p>
            <a:pPr algn="just"/>
            <a:r>
              <a:rPr lang="es-AR" sz="1600" dirty="0"/>
              <a:t> </a:t>
            </a:r>
          </a:p>
          <a:p>
            <a:pPr algn="ctr"/>
            <a:r>
              <a:rPr lang="es-AR" sz="1600" dirty="0"/>
              <a:t>Tenemos el agrado de </a:t>
            </a:r>
            <a:r>
              <a:rPr lang="es-AR" sz="1600" dirty="0" smtClean="0"/>
              <a:t>invitarlo/a junto al </a:t>
            </a:r>
            <a:r>
              <a:rPr lang="es-AR" sz="1600" b="1" dirty="0" smtClean="0"/>
              <a:t>COMITÉ de NEFROLOGÍA de la SAP Filial Córdoba </a:t>
            </a:r>
            <a:r>
              <a:rPr lang="es-AR" sz="1600" dirty="0"/>
              <a:t>a participar de la Jornada </a:t>
            </a:r>
            <a:r>
              <a:rPr lang="es-AR" sz="1600" dirty="0" smtClean="0"/>
              <a:t>Científica de actualización sobre:</a:t>
            </a:r>
          </a:p>
          <a:p>
            <a:pPr algn="ctr"/>
            <a:endParaRPr lang="es-AR" sz="1600" dirty="0"/>
          </a:p>
          <a:p>
            <a:pPr algn="ctr"/>
            <a:r>
              <a:rPr lang="es-AR" sz="1600" b="1" dirty="0" smtClean="0"/>
              <a:t>“</a:t>
            </a:r>
            <a:r>
              <a:rPr lang="es-ES" sz="2000" b="1" dirty="0" smtClean="0"/>
              <a:t>SINDROME URÉMICO HEMOLÍTICO ATÍPICO”</a:t>
            </a:r>
            <a:endParaRPr lang="es-AR" sz="1600" dirty="0" smtClean="0"/>
          </a:p>
          <a:p>
            <a:pPr algn="ctr"/>
            <a:endParaRPr lang="es-AR" sz="1600" dirty="0"/>
          </a:p>
          <a:p>
            <a:pPr algn="ctr"/>
            <a:r>
              <a:rPr lang="es-AR" sz="1600" dirty="0" smtClean="0"/>
              <a:t>EPIDEMIOLOGÍA -  Dra. Esquivel Patricia / Dra. </a:t>
            </a:r>
            <a:r>
              <a:rPr lang="en-US" sz="1600" dirty="0" err="1" smtClean="0"/>
              <a:t>Glagtstein</a:t>
            </a:r>
            <a:r>
              <a:rPr lang="en-US" sz="1600" dirty="0" smtClean="0"/>
              <a:t> Nora</a:t>
            </a:r>
            <a:endParaRPr lang="es-AR" sz="1600" dirty="0" smtClean="0"/>
          </a:p>
          <a:p>
            <a:pPr algn="ctr"/>
            <a:r>
              <a:rPr lang="es-AR" sz="1600" dirty="0" smtClean="0"/>
              <a:t>DIAGNÓSTICO DIFERENCIAL EN MAT- Dr. Luis Re</a:t>
            </a:r>
          </a:p>
          <a:p>
            <a:pPr algn="ctr"/>
            <a:endParaRPr lang="es-AR" sz="1600" dirty="0" smtClean="0"/>
          </a:p>
          <a:p>
            <a:pPr algn="ctr"/>
            <a:r>
              <a:rPr lang="es-AR" sz="1600" dirty="0" smtClean="0"/>
              <a:t>MAT - </a:t>
            </a:r>
            <a:r>
              <a:rPr lang="es-AR" sz="1600" dirty="0" err="1" smtClean="0"/>
              <a:t>SHUa</a:t>
            </a:r>
            <a:r>
              <a:rPr lang="es-AR" sz="1600" dirty="0" smtClean="0"/>
              <a:t> – TRATAMIENTO  Y CASOS CLINICOS </a:t>
            </a:r>
          </a:p>
          <a:p>
            <a:pPr algn="ctr"/>
            <a:r>
              <a:rPr lang="es-AR" sz="1600" b="1" dirty="0" smtClean="0"/>
              <a:t>Dr. OSCAR AMOREO </a:t>
            </a:r>
            <a:endParaRPr lang="en-US" sz="1600" b="1" dirty="0" smtClean="0"/>
          </a:p>
          <a:p>
            <a:pPr algn="ctr"/>
            <a:r>
              <a:rPr lang="es-AR" sz="1400" dirty="0" smtClean="0"/>
              <a:t>Médico Especialista en Nefrología Pediátrica del Hospital Sor María </a:t>
            </a:r>
            <a:r>
              <a:rPr lang="es-AR" sz="1400" dirty="0" err="1" smtClean="0"/>
              <a:t>Ludovica</a:t>
            </a:r>
            <a:r>
              <a:rPr lang="es-AR" sz="1400" dirty="0" smtClean="0"/>
              <a:t> de la Plata y Hospital El Cruce de Florencio Varela.</a:t>
            </a:r>
            <a:endParaRPr lang="en-US" sz="1400" dirty="0"/>
          </a:p>
          <a:p>
            <a:pPr algn="ctr"/>
            <a:endParaRPr lang="es-AR" sz="1600" dirty="0"/>
          </a:p>
          <a:p>
            <a:pPr algn="ctr"/>
            <a:r>
              <a:rPr lang="es-ES" sz="1600" dirty="0" smtClean="0"/>
              <a:t>A </a:t>
            </a:r>
            <a:r>
              <a:rPr lang="es-ES" sz="1600" dirty="0"/>
              <a:t>realizarse el Viernes </a:t>
            </a:r>
            <a:r>
              <a:rPr lang="es-ES" sz="1600" dirty="0" smtClean="0"/>
              <a:t>19 </a:t>
            </a:r>
            <a:r>
              <a:rPr lang="es-ES" sz="1600" dirty="0"/>
              <a:t>de </a:t>
            </a:r>
            <a:r>
              <a:rPr lang="es-ES" sz="1600" dirty="0" smtClean="0"/>
              <a:t>Junio  </a:t>
            </a:r>
            <a:r>
              <a:rPr lang="es-ES" sz="1600" dirty="0"/>
              <a:t>a las </a:t>
            </a:r>
            <a:r>
              <a:rPr lang="es-ES" sz="1600" dirty="0" smtClean="0"/>
              <a:t>13:00 </a:t>
            </a:r>
            <a:r>
              <a:rPr lang="es-ES" sz="1600" dirty="0" err="1"/>
              <a:t>hs</a:t>
            </a:r>
            <a:r>
              <a:rPr lang="es-ES" sz="1600" dirty="0"/>
              <a:t>. en </a:t>
            </a:r>
            <a:r>
              <a:rPr lang="es-ES" sz="1600" dirty="0" smtClean="0"/>
              <a:t> la Sociedad Argentina de Pediatría Filial Córdoba – Corrientes 643.</a:t>
            </a:r>
          </a:p>
          <a:p>
            <a:pPr algn="ctr"/>
            <a:endParaRPr lang="es-ES" sz="1600" dirty="0"/>
          </a:p>
          <a:p>
            <a:pPr algn="ctr"/>
            <a:r>
              <a:rPr lang="es-ES" sz="1600" dirty="0" smtClean="0"/>
              <a:t>Compartiremos un lunch de camaradería al inicio de la reunión.</a:t>
            </a:r>
            <a:endParaRPr lang="es-AR" sz="1600" dirty="0"/>
          </a:p>
          <a:p>
            <a:pPr algn="ctr"/>
            <a:r>
              <a:rPr lang="es-AR" sz="1600" dirty="0"/>
              <a:t>Esperamos </a:t>
            </a:r>
            <a:r>
              <a:rPr lang="es-AR" sz="1600" dirty="0" smtClean="0"/>
              <a:t>cordialmente contar </a:t>
            </a:r>
            <a:r>
              <a:rPr lang="es-AR" sz="1600" dirty="0"/>
              <a:t>con </a:t>
            </a:r>
            <a:r>
              <a:rPr lang="es-AR" sz="1600" dirty="0" smtClean="0"/>
              <a:t>vuestra presencia.</a:t>
            </a:r>
          </a:p>
          <a:p>
            <a:pPr algn="just"/>
            <a:endParaRPr lang="es-AR" sz="1600" dirty="0"/>
          </a:p>
          <a:p>
            <a:endParaRPr lang="es-AR" sz="1600" dirty="0" smtClean="0"/>
          </a:p>
          <a:p>
            <a:r>
              <a:rPr lang="es-AR" sz="1600" dirty="0" smtClean="0"/>
              <a:t>	</a:t>
            </a:r>
          </a:p>
          <a:p>
            <a:r>
              <a:rPr lang="es-AR" sz="1600" dirty="0" smtClean="0"/>
              <a:t>    	</a:t>
            </a:r>
            <a:r>
              <a:rPr lang="es-AR" sz="1600" dirty="0"/>
              <a:t>		</a:t>
            </a:r>
            <a:r>
              <a:rPr lang="es-AR" sz="1600" dirty="0" smtClean="0"/>
              <a:t>	</a:t>
            </a:r>
            <a:endParaRPr lang="es-AR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943600"/>
            <a:ext cx="1775112" cy="659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774369"/>
            <a:ext cx="91440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1625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3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Flow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alexion</dc:creator>
  <cp:lastModifiedBy>Mario</cp:lastModifiedBy>
  <cp:revision>15</cp:revision>
  <dcterms:created xsi:type="dcterms:W3CDTF">2014-10-08T19:23:36Z</dcterms:created>
  <dcterms:modified xsi:type="dcterms:W3CDTF">2015-06-11T03:07:51Z</dcterms:modified>
</cp:coreProperties>
</file>