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14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76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653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398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8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2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1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25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95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6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246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686EA-4B04-42C6-9A1E-924C429BFF2F}" type="datetimeFigureOut">
              <a:rPr lang="es-ES" smtClean="0"/>
              <a:t>23/06/2014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BF5D-9342-4BA8-8E1B-F40FB4645C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52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bcdn-sphotos-h-a.akamaihd.net/hphotos-ak-xpf1/v/t34.0-12/10466788_10202762399274513_65842939_n.jpg?oh=bdaa706d39636b7508f432cf6e51d771&amp;oe=53AA0214&amp;__gda__=1403625220_95840a06c0fc577742a95dcf49a29c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34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668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</dc:creator>
  <cp:lastModifiedBy>Mario</cp:lastModifiedBy>
  <cp:revision>1</cp:revision>
  <dcterms:created xsi:type="dcterms:W3CDTF">2014-06-23T03:24:26Z</dcterms:created>
  <dcterms:modified xsi:type="dcterms:W3CDTF">2014-06-23T03:25:46Z</dcterms:modified>
</cp:coreProperties>
</file>