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E37F6-9995-47B5-A679-ED5F66B53BD1}" type="datetimeFigureOut">
              <a:rPr lang="es-AR" smtClean="0"/>
              <a:pPr/>
              <a:t>28/07/2013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9F59C-7092-4D67-B49B-422CFDD74FB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1162492"/>
            <a:ext cx="8229600" cy="3096344"/>
          </a:xfrm>
          <a:ln w="38100"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AR" b="1" dirty="0" smtClean="0">
                <a:latin typeface="Bradley Hand ITC" pitchFamily="66" charset="0"/>
                <a:cs typeface="Andalus" pitchFamily="18" charset="-78"/>
              </a:rPr>
              <a:t/>
            </a:r>
            <a:br>
              <a:rPr lang="es-AR" b="1" dirty="0" smtClean="0">
                <a:latin typeface="Bradley Hand ITC" pitchFamily="66" charset="0"/>
                <a:cs typeface="Andalus" pitchFamily="18" charset="-78"/>
              </a:rPr>
            </a:br>
            <a:r>
              <a:rPr lang="es-AR" b="1" dirty="0" smtClean="0">
                <a:latin typeface="Bradley Hand ITC" pitchFamily="66" charset="0"/>
                <a:cs typeface="Andalus" pitchFamily="18" charset="-78"/>
              </a:rPr>
              <a:t> 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cs typeface="Andalus" pitchFamily="18" charset="-78"/>
              </a:rPr>
              <a:t>MAMÁ vos podés,</a:t>
            </a:r>
            <a:b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cs typeface="Andalus" pitchFamily="18" charset="-78"/>
              </a:rPr>
            </a:b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cs typeface="Andalus" pitchFamily="18" charset="-78"/>
              </a:rPr>
              <a:t>     dale la teta a tu hijo…</a:t>
            </a:r>
            <a:r>
              <a:rPr lang="es-AR" b="1" dirty="0" smtClean="0">
                <a:latin typeface="Bradley Hand ITC" pitchFamily="66" charset="0"/>
                <a:cs typeface="Andalus" pitchFamily="18" charset="-78"/>
              </a:rPr>
              <a:t/>
            </a:r>
            <a:br>
              <a:rPr lang="es-AR" b="1" dirty="0" smtClean="0">
                <a:latin typeface="Bradley Hand ITC" pitchFamily="66" charset="0"/>
                <a:cs typeface="Andalus" pitchFamily="18" charset="-78"/>
              </a:rPr>
            </a:br>
            <a:r>
              <a:rPr lang="es-AR" b="1" dirty="0" smtClean="0">
                <a:latin typeface="Bradley Hand ITC" pitchFamily="66" charset="0"/>
                <a:cs typeface="Andalus" pitchFamily="18" charset="-78"/>
              </a:rPr>
              <a:t/>
            </a:r>
            <a:br>
              <a:rPr lang="es-AR" b="1" dirty="0" smtClean="0">
                <a:latin typeface="Bradley Hand ITC" pitchFamily="66" charset="0"/>
                <a:cs typeface="Andalus" pitchFamily="18" charset="-78"/>
              </a:rPr>
            </a:br>
            <a:r>
              <a:rPr lang="es-AR" b="1" dirty="0" smtClean="0">
                <a:latin typeface="Bradley Hand ITC" pitchFamily="66" charset="0"/>
                <a:cs typeface="Andalus" pitchFamily="18" charset="-78"/>
              </a:rPr>
              <a:t>                      </a:t>
            </a:r>
            <a:r>
              <a:rPr lang="es-AR" sz="3100" dirty="0" smtClean="0">
                <a:cs typeface="Andalus" pitchFamily="18" charset="-78"/>
              </a:rPr>
              <a:t>Sociedad de Pediatría de Córdoba</a:t>
            </a:r>
            <a:endParaRPr lang="es-AR" sz="3100" dirty="0">
              <a:cs typeface="Andalus" pitchFamily="18" charset="-78"/>
            </a:endParaRPr>
          </a:p>
        </p:txBody>
      </p:sp>
      <p:pic>
        <p:nvPicPr>
          <p:cNvPr id="6" name="5 Marcador de contenido" descr="logos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08304" y="1268760"/>
            <a:ext cx="1145843" cy="128808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71472" y="1142984"/>
            <a:ext cx="1728192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MAMÁ vos podés,      dale la teta a tu hijo…                        Sociedad de Pediatría de Córdoba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MAMÁ vos podes,            dale la teta a tu hijo…</dc:title>
  <dc:creator>residencia pediatria</dc:creator>
  <cp:lastModifiedBy>Mario</cp:lastModifiedBy>
  <cp:revision>8</cp:revision>
  <dcterms:created xsi:type="dcterms:W3CDTF">2013-07-23T12:42:27Z</dcterms:created>
  <dcterms:modified xsi:type="dcterms:W3CDTF">2013-07-28T22:49:16Z</dcterms:modified>
</cp:coreProperties>
</file>