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39134D7-D86B-41E1-ADA2-8C42F422EC9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156946-402F-4987-B338-189D6E2ECD79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cip.org.a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26232" y="908720"/>
            <a:ext cx="756084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u="sng" dirty="0" smtClean="0">
                <a:latin typeface="Arial Black" pitchFamily="34" charset="0"/>
              </a:rPr>
              <a:t>Invitación desde el Comité de Cirugía S.A.P. Córdoba</a:t>
            </a:r>
          </a:p>
          <a:p>
            <a:pPr algn="ctr"/>
            <a:endParaRPr lang="es-ES" sz="2000" b="1" u="sng" dirty="0" smtClean="0">
              <a:latin typeface="Arial Black" pitchFamily="34" charset="0"/>
            </a:endParaRPr>
          </a:p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1- </a:t>
            </a:r>
            <a:r>
              <a:rPr lang="es-ES" b="1" dirty="0">
                <a:latin typeface="Arial Narrow" pitchFamily="34" charset="0"/>
              </a:rPr>
              <a:t>CURSO INTERNACIONAL DE CIRUGÍA Y GASTROENTEROLOGÍA PEDIÁTRICA</a:t>
            </a:r>
            <a:r>
              <a:rPr lang="es-ES" dirty="0"/>
              <a:t> A REALIZARSE LOS DÍAS 1 Y 2 DE SETIEMBRE DE 2016 EN EL HOSPITAL </a:t>
            </a:r>
            <a:r>
              <a:rPr lang="es-ES" dirty="0" smtClean="0"/>
              <a:t>ITALIANO </a:t>
            </a:r>
            <a:r>
              <a:rPr lang="es-ES" dirty="0"/>
              <a:t>DE BUENOS AIRES.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2-  </a:t>
            </a:r>
            <a:r>
              <a:rPr lang="es-ES" b="1" dirty="0" smtClean="0">
                <a:latin typeface="Arial Narrow" pitchFamily="34" charset="0"/>
              </a:rPr>
              <a:t>50º </a:t>
            </a:r>
            <a:r>
              <a:rPr lang="es-ES" b="1" dirty="0">
                <a:latin typeface="Arial Narrow" pitchFamily="34" charset="0"/>
              </a:rPr>
              <a:t>CONGRESO ARGENTINO DE CIRUGÍA PEDIÁTRICA </a:t>
            </a:r>
            <a:r>
              <a:rPr lang="es-ES" dirty="0"/>
              <a:t>A REALIZARSE DEL 2 AL 5 DE NOVIEMBRE DE 2016 EN EL HOTEL SHERATON DE LA CIUDAD DE </a:t>
            </a:r>
            <a:r>
              <a:rPr lang="es-ES" dirty="0" smtClean="0"/>
              <a:t>TUCUMÁN</a:t>
            </a:r>
            <a:r>
              <a:rPr lang="es-ES" dirty="0"/>
              <a:t>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PARA MAYOR INFORMACIÓN LOS INVITAMOS A ENTRAR A LA PÁGINA DE LA </a:t>
            </a:r>
            <a:r>
              <a:rPr lang="es-ES" b="1" dirty="0">
                <a:latin typeface="Arial Narrow" pitchFamily="34" charset="0"/>
              </a:rPr>
              <a:t>ASOCIACIÓN CIVIL ARGENTINA DE CIRUGÍA PEDIÁTRICA</a:t>
            </a:r>
            <a:r>
              <a:rPr lang="es-ES" dirty="0"/>
              <a:t>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>
                <a:hlinkClick r:id="rId2"/>
              </a:rPr>
              <a:t>www.acacip.org.ar</a:t>
            </a:r>
            <a:r>
              <a:rPr lang="es-ES" b="1" dirty="0"/>
              <a:t> 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8312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</TotalTime>
  <Words>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Civil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</dc:creator>
  <cp:lastModifiedBy>Mario</cp:lastModifiedBy>
  <cp:revision>1</cp:revision>
  <dcterms:created xsi:type="dcterms:W3CDTF">2016-09-18T11:53:14Z</dcterms:created>
  <dcterms:modified xsi:type="dcterms:W3CDTF">2016-09-18T11:57:31Z</dcterms:modified>
</cp:coreProperties>
</file>