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53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9DF43-CBE3-45E1-9626-19D3306B69B2}" type="datetimeFigureOut">
              <a:rPr lang="es-ES" smtClean="0"/>
              <a:t>18/09/2016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F58BE-F88A-487C-BAFF-E64B2A037419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9DF43-CBE3-45E1-9626-19D3306B69B2}" type="datetimeFigureOut">
              <a:rPr lang="es-ES" smtClean="0"/>
              <a:t>18/09/2016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F58BE-F88A-487C-BAFF-E64B2A03741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9DF43-CBE3-45E1-9626-19D3306B69B2}" type="datetimeFigureOut">
              <a:rPr lang="es-ES" smtClean="0"/>
              <a:t>18/09/2016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F58BE-F88A-487C-BAFF-E64B2A03741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9DF43-CBE3-45E1-9626-19D3306B69B2}" type="datetimeFigureOut">
              <a:rPr lang="es-ES" smtClean="0"/>
              <a:t>18/09/2016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F58BE-F88A-487C-BAFF-E64B2A037419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9DF43-CBE3-45E1-9626-19D3306B69B2}" type="datetimeFigureOut">
              <a:rPr lang="es-ES" smtClean="0"/>
              <a:t>18/09/2016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F58BE-F88A-487C-BAFF-E64B2A03741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9DF43-CBE3-45E1-9626-19D3306B69B2}" type="datetimeFigureOut">
              <a:rPr lang="es-ES" smtClean="0"/>
              <a:t>18/09/2016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F58BE-F88A-487C-BAFF-E64B2A037419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9DF43-CBE3-45E1-9626-19D3306B69B2}" type="datetimeFigureOut">
              <a:rPr lang="es-ES" smtClean="0"/>
              <a:t>18/09/2016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F58BE-F88A-487C-BAFF-E64B2A037419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9DF43-CBE3-45E1-9626-19D3306B69B2}" type="datetimeFigureOut">
              <a:rPr lang="es-ES" smtClean="0"/>
              <a:t>18/09/2016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F58BE-F88A-487C-BAFF-E64B2A03741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9DF43-CBE3-45E1-9626-19D3306B69B2}" type="datetimeFigureOut">
              <a:rPr lang="es-ES" smtClean="0"/>
              <a:t>18/09/2016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F58BE-F88A-487C-BAFF-E64B2A03741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9DF43-CBE3-45E1-9626-19D3306B69B2}" type="datetimeFigureOut">
              <a:rPr lang="es-ES" smtClean="0"/>
              <a:t>18/09/2016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F58BE-F88A-487C-BAFF-E64B2A03741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9DF43-CBE3-45E1-9626-19D3306B69B2}" type="datetimeFigureOut">
              <a:rPr lang="es-ES" smtClean="0"/>
              <a:t>18/09/2016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F58BE-F88A-487C-BAFF-E64B2A037419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B79DF43-CBE3-45E1-9626-19D3306B69B2}" type="datetimeFigureOut">
              <a:rPr lang="es-ES" smtClean="0"/>
              <a:t>18/09/2016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2DF58BE-F88A-487C-BAFF-E64B2A037419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460375" y="1916832"/>
            <a:ext cx="820891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>
                <a:latin typeface="Arial" pitchFamily="34" charset="0"/>
                <a:cs typeface="Arial" pitchFamily="34" charset="0"/>
              </a:rPr>
              <a:t>Los comités de Nefrología y Diagnóstico por Imágenes SAP Córdoba junto al Departamento de Capacitación y Docencia de </a:t>
            </a:r>
            <a:r>
              <a:rPr lang="es-ES" b="1" dirty="0" err="1">
                <a:latin typeface="Arial" pitchFamily="34" charset="0"/>
                <a:cs typeface="Arial" pitchFamily="34" charset="0"/>
              </a:rPr>
              <a:t>Diagnus</a:t>
            </a:r>
            <a:r>
              <a:rPr lang="es-ES" b="1" dirty="0">
                <a:latin typeface="Arial" pitchFamily="34" charset="0"/>
                <a:cs typeface="Arial" pitchFamily="34" charset="0"/>
              </a:rPr>
              <a:t> invitan a participar de la disertación sobre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s-ES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ES" b="1" dirty="0" smtClean="0">
                <a:latin typeface="Arial" pitchFamily="34" charset="0"/>
                <a:cs typeface="Arial" pitchFamily="34" charset="0"/>
              </a:rPr>
            </a:br>
            <a:r>
              <a:rPr lang="es-ES" b="1" dirty="0">
                <a:latin typeface="Arial Black" pitchFamily="34" charset="0"/>
              </a:rPr>
              <a:t>Nuevos aportes de la imagenología en patología renal perinatal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b="1" u="sng" dirty="0"/>
              <a:t>Disertantes</a:t>
            </a:r>
            <a:r>
              <a:rPr lang="es-ES" b="1" dirty="0"/>
              <a:t>: </a:t>
            </a:r>
            <a:endParaRPr lang="es-ES" b="1" dirty="0" smtClean="0"/>
          </a:p>
          <a:p>
            <a:r>
              <a:rPr lang="es-ES" b="1" dirty="0" smtClean="0"/>
              <a:t>Dr</a:t>
            </a:r>
            <a:r>
              <a:rPr lang="es-ES" b="1" dirty="0"/>
              <a:t>. Mario </a:t>
            </a:r>
            <a:r>
              <a:rPr lang="es-ES" b="1" dirty="0" err="1"/>
              <a:t>Pelizzari</a:t>
            </a:r>
            <a:r>
              <a:rPr lang="es-ES" b="1" dirty="0"/>
              <a:t>. Secretario del Comité de Diagnóstico por Imágenes SAP </a:t>
            </a:r>
            <a:r>
              <a:rPr lang="es-ES" b="1" dirty="0" err="1"/>
              <a:t>Cba</a:t>
            </a:r>
            <a:r>
              <a:rPr lang="es-ES" b="1" dirty="0"/>
              <a:t>.</a:t>
            </a:r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b="1" dirty="0"/>
              <a:t>Dr. José  Ochoa. Director Médico de </a:t>
            </a:r>
            <a:r>
              <a:rPr lang="es-ES" b="1" dirty="0" err="1"/>
              <a:t>Diagnus</a:t>
            </a:r>
            <a:r>
              <a:rPr lang="es-ES" b="1" dirty="0"/>
              <a:t>, Centro de Diagnóstico </a:t>
            </a:r>
            <a:r>
              <a:rPr lang="es-ES" b="1" dirty="0" err="1"/>
              <a:t>Ultrasonográfico</a:t>
            </a:r>
            <a:r>
              <a:rPr lang="es-ES" b="1" dirty="0"/>
              <a:t>.</a:t>
            </a:r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b="1" u="sng" dirty="0"/>
              <a:t>Fecha</a:t>
            </a:r>
            <a:r>
              <a:rPr lang="es-ES" b="1" dirty="0"/>
              <a:t>: 8 de septiembre de 2016.</a:t>
            </a:r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b="1" u="sng" dirty="0" smtClean="0"/>
              <a:t>Hora</a:t>
            </a:r>
            <a:r>
              <a:rPr lang="es-ES" b="1" dirty="0"/>
              <a:t>: 12:30 horas.</a:t>
            </a:r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b="1" u="sng" dirty="0" smtClean="0"/>
              <a:t>Luga</a:t>
            </a:r>
            <a:r>
              <a:rPr lang="es-ES" b="1" dirty="0" smtClean="0"/>
              <a:t>r</a:t>
            </a:r>
            <a:r>
              <a:rPr lang="es-ES" b="1" dirty="0"/>
              <a:t>: Espacio URDA, 9 de julio 739.</a:t>
            </a:r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b="1" dirty="0"/>
              <a:t>No arancelado.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5" name="AutoShape 2" descr="Resultado de imagen para diagnus cordob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6" name="AutoShape 6" descr="Resultado de imagen para diagnus cordob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7" name="AutoShape 8" descr="Resultado de imagen para diagnus cordoba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8" name="AutoShape 10" descr="Resultado de imagen para diagnus cordoba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36" name="Picture 12" descr="Resultado de imagen para diagnus cordob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86720"/>
            <a:ext cx="2086702" cy="1563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8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9512" y="216024"/>
            <a:ext cx="1362941" cy="1484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5895944"/>
      </p:ext>
    </p:extLst>
  </p:cSld>
  <p:clrMapOvr>
    <a:masterClrMapping/>
  </p:clrMapOvr>
</p:sld>
</file>

<file path=ppt/theme/theme1.xml><?xml version="1.0" encoding="utf-8"?>
<a:theme xmlns:a="http://schemas.openxmlformats.org/drawingml/2006/main" name="Transmisión de listas">
  <a:themeElements>
    <a:clrScheme name="Transmisión de listas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Transmisión de listas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ransmisión de listas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</TotalTime>
  <Words>27</Words>
  <Application>Microsoft Office PowerPoint</Application>
  <PresentationFormat>Presentación en pantalla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Transmisión de listas</vt:lpstr>
      <vt:lpstr>Presentación de PowerPoint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Mario</dc:creator>
  <cp:lastModifiedBy>Mario</cp:lastModifiedBy>
  <cp:revision>1</cp:revision>
  <dcterms:created xsi:type="dcterms:W3CDTF">2016-09-18T11:32:48Z</dcterms:created>
  <dcterms:modified xsi:type="dcterms:W3CDTF">2016-09-18T11:42:24Z</dcterms:modified>
</cp:coreProperties>
</file>