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79DF43-CBE3-45E1-9626-19D3306B69B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DF58BE-F88A-487C-BAFF-E64B2A03741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0375" y="1916832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Los comités de Nefrología y Diagnóstico por Imágenes SAP Córdoba junto al Departamento de Capacitación y Docencia de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Diagnus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invitan a participar de la disertación sobre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r>
              <a:rPr lang="es-ES" b="1" dirty="0">
                <a:latin typeface="Arial Black" pitchFamily="34" charset="0"/>
              </a:rPr>
              <a:t>Nuevos aportes de la imagenología en patología renal perinatal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u="sng" dirty="0"/>
              <a:t>Disertantes</a:t>
            </a:r>
            <a:r>
              <a:rPr lang="es-ES" b="1" dirty="0"/>
              <a:t>: </a:t>
            </a:r>
            <a:endParaRPr lang="es-ES" b="1" dirty="0" smtClean="0"/>
          </a:p>
          <a:p>
            <a:r>
              <a:rPr lang="es-ES" b="1" dirty="0" smtClean="0"/>
              <a:t>Dr</a:t>
            </a:r>
            <a:r>
              <a:rPr lang="es-ES" b="1" dirty="0"/>
              <a:t>. Mario </a:t>
            </a:r>
            <a:r>
              <a:rPr lang="es-ES" b="1" dirty="0" err="1"/>
              <a:t>Pelizzari</a:t>
            </a:r>
            <a:r>
              <a:rPr lang="es-ES" b="1" dirty="0"/>
              <a:t>. Secretario del Comité de Diagnóstico por Imágenes SAP </a:t>
            </a:r>
            <a:r>
              <a:rPr lang="es-ES" b="1" dirty="0" err="1"/>
              <a:t>Cba</a:t>
            </a:r>
            <a:r>
              <a:rPr lang="es-ES" b="1" dirty="0"/>
              <a:t>.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>Dr. José  Ochoa. Director Médico de </a:t>
            </a:r>
            <a:r>
              <a:rPr lang="es-ES" b="1" dirty="0" err="1"/>
              <a:t>Diagnus</a:t>
            </a:r>
            <a:r>
              <a:rPr lang="es-ES" b="1" dirty="0"/>
              <a:t>, Centro de Diagnóstico </a:t>
            </a:r>
            <a:r>
              <a:rPr lang="es-ES" b="1" dirty="0" err="1"/>
              <a:t>Ultrasonográfico</a:t>
            </a:r>
            <a:r>
              <a:rPr lang="es-ES" b="1" dirty="0"/>
              <a:t>.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u="sng" dirty="0"/>
              <a:t>Fecha</a:t>
            </a:r>
            <a:r>
              <a:rPr lang="es-ES" b="1" dirty="0"/>
              <a:t>: 8 de septiembre de 2016.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u="sng" dirty="0" smtClean="0"/>
              <a:t>Hora</a:t>
            </a:r>
            <a:r>
              <a:rPr lang="es-ES" b="1" dirty="0"/>
              <a:t>: 12:30 horas.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u="sng" dirty="0" smtClean="0"/>
              <a:t>Luga</a:t>
            </a:r>
            <a:r>
              <a:rPr lang="es-ES" b="1" dirty="0" smtClean="0"/>
              <a:t>r</a:t>
            </a:r>
            <a:r>
              <a:rPr lang="es-ES" b="1" dirty="0"/>
              <a:t>: Espacio URDA, 9 de julio 739.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>No arancelado.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AutoShape 2" descr="Resultado de imagen para diagnus cordo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Resultado de imagen para diagnus cordo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8" descr="Resultado de imagen para diagnus cordob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0" descr="Resultado de imagen para diagnus cordob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6" name="Picture 12" descr="Resultado de imagen para diagnus cordo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6720"/>
            <a:ext cx="2086702" cy="156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512" y="216024"/>
            <a:ext cx="1362941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9594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27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</cp:lastModifiedBy>
  <cp:revision>1</cp:revision>
  <dcterms:created xsi:type="dcterms:W3CDTF">2016-09-18T11:32:48Z</dcterms:created>
  <dcterms:modified xsi:type="dcterms:W3CDTF">2016-09-18T11:42:24Z</dcterms:modified>
</cp:coreProperties>
</file>