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0" y="0"/>
      </p:cViewPr>
      <p:guideLst/>
    </p:cSldViewPr>
  </p:slide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6ADA39-35BA-48B0-A77D-3701A69D8732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B474A13-53DB-4E53-B2BC-CFC7D95A1F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24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3715-838D-41E1-A025-BD03EFE77557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47BE1340-7379-4ECA-8AA7-F147453DFC4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626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16D8-E065-43BF-8718-6AF3C5D47FD0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785230B1-3CDC-491B-B1CD-C69A562465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891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617DC4-5633-4790-AE1E-5D9EFC256D12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B61B928-BA54-47DE-A4DC-4FD144F3D9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5832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C6A7E-2483-421B-9556-35BD2EFBCEAC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11B157E-FE2D-4F80-85C8-FC82B6262A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7322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34FBAE-3436-4C8E-A3ED-0CF7E7E3617A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EB6C52EA-BDCD-434F-9DC6-D511F1066F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2806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E4C93-59C5-4D4A-80C9-1625D33B06C6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E4D9CE07-F7E4-45F2-B1BC-410EC5BCAE8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4931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88C1A-EA88-41E6-80AD-91102E2F59BC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8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3C92F8AC-DEEE-40D7-8632-83FEB033A3F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2908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8BE5F-4A52-4038-9B54-DBB85D7B3E19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4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92279F0C-3907-4681-A571-29382AA553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7273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EBE049-B723-48D5-AA45-1C3B76C23171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AECB207-3C4E-469B-BF4D-19E1B9931D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241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FB525-DE61-4785-BDC8-10B3D340E197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226247E-D344-4801-A675-0DB62820FB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12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D2D7D-5210-496B-931A-E463A41D3C4B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E9ACA94F-6FA1-452D-9F51-69150AA30CE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7579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5 Redondear rectángulo de esquina sencilla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F94E37-1FB6-44CE-9DAD-AF2508089458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4ED494CD-A36C-423D-8279-9751352AC0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622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11FFE-347D-4201-A5F3-6AB8B6EDF115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E7671A58-F063-45CF-89AA-E75EA0F68E6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6589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CF627-1E03-4958-9973-FCCFA143E6AC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446DA0B-4081-4D62-A952-E00C0D4062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2679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16CD3E-D686-4AB6-A1FA-5B1A7482B591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7A7CC224-9970-49D7-877B-42A1C5FD47A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8140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2C59E-AD08-40BA-9770-501F511443A9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E047614-7068-414B-80BB-17A4A6A0610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45072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44DC3D-C1B4-4CA0-BACB-EAEB174D8FAC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A008061-D2F6-4628-A118-76A2EB9D9B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3215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8B1B3-EE8C-4CB4-80D9-4158258D6C40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98B85F00-522A-48A8-A075-D313E39ECE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45016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7263E-380B-4105-995E-4BBB3FA181DB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8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3A6B563-49A1-4D8F-B100-60825CD253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4667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D0B20-6329-432D-94FD-C667F260F496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4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8C35A5E-74DC-4D75-9A02-AA31123C23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1575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3F7456-E820-4CCA-8F4F-D913B540849C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9F948096-DEB0-4767-8285-8F415E19701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728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5FC7D0-1DA3-44CD-9B3B-FC3961CDB4D2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AF80B68-189F-448E-B3AD-994E9902C8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67704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437BE-2F89-4D5E-B27A-FD13E0D833F0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7AC1D7A-D127-4E65-B8AF-C9864814E09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83444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5 Redondear rectángulo de esquina sencilla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8D8338-4127-4E32-ABA1-123FC4672A2D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4287DC-8B9B-430D-A388-C57FF00875F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3451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8ED50-028A-4780-9CE5-1AFE4B6D4320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93A64783-7AE0-4B33-93CC-A2380ECCE5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76530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3F9C-2BE7-4A1E-AE9B-FF8E5105B8D6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5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75A9235C-88B2-4AA9-8395-27F2C148FCC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83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EB27B-5B29-4B0B-A4A9-29F089FD827F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43BEE7EA-F89C-4F77-9AB3-4B9392528C3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21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C10B3-0D16-4AFB-B89D-5A7944E697FB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8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38093D2E-6E3F-4F35-9689-E0E797601E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51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52646-5C3E-47D2-8750-5206F71AF970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4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376AA533-4876-401E-8FFC-06BC3319BA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302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1706A1-977D-4B1B-863B-319CA39BF0C9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94A9FD7-141F-4AAF-BB64-3706031F1AC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99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06D71-1522-405E-A774-8985775AE7D4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6" name="1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B449104-02A2-46A2-A266-EAB61D956A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224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5 Redondear rectángulo de esquina sencilla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F0E3D2-80FD-4575-A45C-C58B143D0E47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4FF7693-DC0F-4DF4-83D2-CC1896D2F6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83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1" name="3 Marcador de texto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rgbClr val="E3DED1">
                    <a:shade val="50000"/>
                  </a:srgb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9A51908-B59D-42D7-B8EF-802B8B9C0AC4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rgbClr val="E3DED1">
                    <a:shade val="50000"/>
                  </a:srgb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A7A399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A3E5FB1F-CDD3-45FC-9AFD-FD2E3FD873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1" fontAlgn="base" hangingPunct="1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1" fontAlgn="base" hangingPunct="1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1" fontAlgn="base" hangingPunct="1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1" fontAlgn="base" hangingPunct="1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1" fontAlgn="base" hangingPunct="1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55" name="3 Marcador de texto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rgbClr val="E3DED1">
                    <a:shade val="50000"/>
                  </a:srgb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552FAF3-B114-4337-91D6-5769723F45A8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rgbClr val="E3DED1">
                    <a:shade val="50000"/>
                  </a:srgb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A7A399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4E2EFE65-E3AD-4B4A-B817-FFB1CC615F5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9" name="3 Marcador de texto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rgbClr val="E3DED1">
                    <a:shade val="50000"/>
                  </a:srgb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A9A101C-8E28-409B-B501-3D779C846F83}" type="datetimeFigureOut">
              <a:rPr lang="es-ES"/>
              <a:pPr>
                <a:defRPr/>
              </a:pPr>
              <a:t>20/05/2016</a:t>
            </a:fld>
            <a:endParaRPr lang="es-ES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rgbClr val="E3DED1">
                    <a:shade val="50000"/>
                  </a:srgb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A7A399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F1AFD538-C8EE-4143-97C7-EC00B7F3713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2 Marcador de contenido"/>
          <p:cNvSpPr>
            <a:spLocks noGrp="1"/>
          </p:cNvSpPr>
          <p:nvPr>
            <p:ph idx="1"/>
          </p:nvPr>
        </p:nvSpPr>
        <p:spPr>
          <a:xfrm>
            <a:off x="503238" y="2336800"/>
            <a:ext cx="8183562" cy="4187825"/>
          </a:xfrm>
        </p:spPr>
        <p:txBody>
          <a:bodyPr/>
          <a:lstStyle/>
          <a:p>
            <a:pPr algn="ctr" eaLnBrk="1" hangingPunct="1">
              <a:defRPr/>
            </a:pPr>
            <a:endParaRPr lang="es-AR" dirty="0" smtClean="0"/>
          </a:p>
          <a:p>
            <a:pPr algn="ctr" eaLnBrk="1" hangingPunct="1">
              <a:defRPr/>
            </a:pPr>
            <a:endParaRPr lang="es-AR" dirty="0" smtClean="0"/>
          </a:p>
          <a:p>
            <a:pPr marL="0" indent="0" algn="ctr" eaLnBrk="1" hangingPunct="1">
              <a:buFont typeface="Wingdings 2" pitchFamily="18" charset="2"/>
              <a:buNone/>
              <a:defRPr/>
            </a:pPr>
            <a:r>
              <a:rPr lang="es-AR" dirty="0" smtClean="0"/>
              <a:t>El </a:t>
            </a:r>
            <a:r>
              <a:rPr lang="es-AR" i="1" dirty="0" smtClean="0"/>
              <a:t>30 de mayo</a:t>
            </a:r>
            <a:r>
              <a:rPr lang="es-AR" dirty="0" smtClean="0"/>
              <a:t> se celebra </a:t>
            </a:r>
            <a:r>
              <a:rPr lang="es-A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Día Nacional de la Donación de órganos. </a:t>
            </a:r>
            <a:r>
              <a:rPr lang="es-AR" dirty="0" smtClean="0"/>
              <a:t>el La fecha fue definida en el año 1998, con motivo del nacimiento del hijo de la primera paciente que fuera trasplantada hepática en un hospital público.</a:t>
            </a:r>
            <a:endParaRPr lang="es-ES" dirty="0" smtClean="0"/>
          </a:p>
        </p:txBody>
      </p:sp>
      <p:sp>
        <p:nvSpPr>
          <p:cNvPr id="37891" name="AutoShape 5" descr="data:image/jpeg;base64,/9j/4AAQSkZJRgABAQAAAQABAAD/2wCEAAkGBxIRERQUExAWFhUVFxYYFhgXFBQYFBUUFxUXFx0VGBcaHCggGhwlIhYYITEiJS0rLi4uFx8zODUsNygtLisBCgoKDg0OGhAQGjQkHyYsNDIsLCw0LSwtLCwsLDcwLCwsLCw3LCwsLCwsLywsLCwsLCwsLiwsLCwsLCwsLCwsLP/AABEIAKAA8AMBEQACEQEDEQH/xAAcAAEAAQUBAQAAAAAAAAAAAAAABQEDBAYIAgf/xABCEAABAwIDBAYIBAQEBwEAAAABAAIDBBEFEiEGMUFRExQiYXGRMjNCU3KBktEHUqGyFWKxwSM0gqIkQ2OjwuHwFv/EABsBAQACAwEBAAAAAAAAAAAAAAACAwEEBQcG/8QAMxEBAAIBAgMGBQMEAgMAAAAAAAECAxExBBJREyFBUnGRBTIzYcGBsdEUIqHwI/FCkuH/2gAMAwEAAhEDEQA/ANIXCl6rEQ9GN35T5FZ0lHmp1UyHkfIppLOtTIeR8imkmtTIeR8imkmtTIeR8imkmtTIeR8imkmtTIeR8imkmtTIeR8imkmtTIeR8imkmtTIeR8imkmtTIeR8imkmtTIeR8imkmtTIeR8imkmtTIeR8imkmtTIeR8imkmtTIeR8imkmtTIeR8imkmtTIeR8imkmtTIeR8imkmtTIeR8imkmtTIeR8imkmtTIeR8imkmtTIeR8imkmtTIeR8imkmtTIeR8imkmtTIeR8imkmtTIeR8imkmtTIfynyKaSc1YUWNWe4WY3g8HU67jyoQEBAQUKCqAgICAgICAgICAgICAgICAgICAgICDl/EPWyfG/9xXDtvL1LD9OvpH7LCRvCcbOp13HlT4HNPRHE8SFdLV2bOBEIHTkAWOYEM0Hs2+aDeKLGYsPwvrNDTz1MHSOdIJpZGzMaDlc9oe0kgW3G3O6DOw/bQV4rBDTl1JDC69R0haZJDGXGONuTSw3uvppoghcM24ZSYfhzYqcl9WJOjbPVAMYGEFxkqHM19IW7PFBI47tVXfwqqmFGYJoxYOEzJI8h3zxvDe2BysEGPh2289PQ0LX0jpKup7EEZnB6VrWNJnfIW9kWNyLEoNj2T2pNW+eCWn6Copy3pI84kaWvvlex4AzA2PDRBj7TbYSUtZBSRUZnknje9lpQwBzTazrtNm8S7hyKDXx+J9S6Goe3CiX0bnCqBqAGMsSAI35CXk2JIsLWG+6CX2lxuappIm0tHJK2siJe/phAyGNzQbOlyus43I0HzQROF/iFBT4W6VlH0fVphS9CJQWdJpY9Nb0Nb5reaDZtl9oampe5s1G2NoaHMmiqGTwPv7OYAEOHgUGzICAgICAgICAgICAgICAg5exD1snxv/cVw7by9Sw/Tr6fhYSN4TjZ1Ou48qfM6PBMYo62vmpoKWRlXK146WV4IDQ4DRo/mPkglMWixmpoXwmOmhnlfkc9kriyOnLRmeLi7nm7hbTRBi7N7I1eH9bpY3NkopYndCXvtLFM5haQW21a4634ckGK3ZCtZhtHT9BSVHQ5hPBNufc6OjmA7BHhxQWsB/D2ojpMTjtHAK1oEVOyR8kcJDXDMXkal1xuHs+FgtYhsRW1NLQmaCndNQ5mdA55dDUQOawdp1uy67L8kGy7A7OSUrppJKWlpzJlDI6dpJawXPbl0z3PcLfNBexXAJpMXpKtuXooYZGPu7tZnm4sOIQQ9PsfVNgxlhyZq2WR8Pa0s4EDMbdlBgYnsXWEYfeCCqjp6fo5KaWUsiE2n+KDlIdy3cEFzBti6+no62ENpC+apMzWOYXU743NAMWU6xgEaHWwAQXth9i56bEHVRp4qOIxFhghmfK2V5N85uAGgW0Hf4oPpAQVQEBAQEBAQEBAQEBAQEHL2Ietk+N/7iuHbeXqWH6dfT8LCRvCcbOp13HlSxXVIiifIRcMY55A3kNBNv0QYWzONMrqWKpYxzWyi4a62Ya21toglUBAQLoCAgICAgICAgICCl0EHjm0sdLU0dO6N7nVjpGsc3LlYYw0nNc31zcOSCdQEBAQEBAQeXPA3lRtetd5ZiJnZYNW3vK078djrt3pxinxc14tHlnlF/bd/W651b88c3V6Zw864qz9oYinG8LY2dTruPKnxSkpIaw4zU1k7m1FPLNHF/iuYYIWtOTKL7nbjwNu9BG9NK+jwOlyZ4ZmzF8XTdA2d7CMsb5LGwF7243Qb5+F0E0MtbC4xthY6MxwNqRUOpnODszC6wIabAgW4FB6x+bLtFQAusDTTDfYF2Y/qg1GWqD4tp3MfmaDHlIdcaCQGx8Qd3JBeqsJbSSYHUxySdPUSRMme6RxMjHxtOV1zawvYDdqgwdtWQ1TsTqIoHyOpnFjqiaryCCRgtkpoWtJIvzIueaD69sjO6ShpXvcXOdDGXE7yco1Peg+Ix4Qx+DVtY58hngqpegd0jwIbSD0BewJJNzv3cgg2qmw1tHi+FPifJnq4JDUuc9zjM4Ma67rnm4+GiDUdpnRS0tRiNLFJ6/sVk1XaoLs/oRQtbozkCd3BBu1fhrazH+imc8xOoWOexr3Na/tbnZTqL62Qan/ABGemwauhile2OLEnUwdnIdFT3Ayh59EcL8MyDZtlcOkpK5zI44qaF9M8yU4rROXOAJbO1uUW5E8boI/8P8ADKaHBjiU8k/SNhnjzskdmjiLsuSJpOVp038ygw8EpOq4nhLoqfqzakSX/wCKM0tRH0YIfOA0NaddAL3N+SDfvxlr5oMJndC5zXEsaXNvmaxzgHWI3aG1+9BqGIYHR0eK4IykkJY90rnN6QvB7DbS2JNi+7rkb8vcggmRT1ja2qewCojqJGtqX13QmjLXAMjEWX0R4i/yQfd8Hle6CJ0hBeY2F5aQWlxaLkEbwd6DNQEFCUFiSqaO/wAFTfPWv3SikyxpKpx3aLTycTedu5ZGOIWbrStMzuugCqllz5jv+Zl+MqWH6cPQuF+jX0YKujeF0bOp13HlSDr9j6Cefp5aSN8tvSLdTpa54E96D3UbKUUlO2mfSxugZ6DCLhp5t4jegyMDwOmo4+jpoWxMJuQ0bzuuTxKC3j2zVJXBnWadkuS+XMNW3tcA8jYeSC3DspRMZMxtLG1k4aJWgWbIGCzQQOAuUGRPgNM8QB0LSKctMN7/AOGWgAFvhYIMGr2Iw6WZ80lFE6R98zi30iRYkjde3FBMUNHHDG2ONoaxgDWtG5rRuAQR7dl6MQPpxTs6GRxc9muVzibknXuQZEmCU7pIZDC0vgBbC7W8bSACB8gEEU7YDDC6R5oIS6S+bs77m5sOF+5BKw4JTsmE7YWiURiIP1zdGNzL8kFqLZykbHNGKdnRzuc+ZpF2yPdvc4HiUFnBNkqKjz9XpWRl4s4galv5bnW3cgyaTAaaKnNMyBggIcDHa7CHakWPO6CPw/YbDoCx0VHG1zH52uAOYOta+a9/kgnKulZKx0cjA9jwQ5rhdrgeBCCEw7YnD6dzHRUcbHRuzscB2g+1r38EFcQ2Jw6ebp5aOJ8t7lxb6R5uG4/NBPgWQWn1LRx8lGbRDOjHkrTwHmqrZejMVY8khO8rXtaZ3lZEQ8KmUtXsRnkfJQ5LTtDPND2Kd3JP6bLPgdpXq9tpXdyf0OWTtauc8YkDp5SPzu/QkLXpSaVisvR+GjTFWPtDDVkbwtjZ1OF3HlSqDVPxIqHMo7NJGd7Wm3Eam36IJLY9tqKn+Af1KCYKCqAgILXTtzZc7c3K4v5ILiDyZAN9/JBTpm/mCD0HjmPNBXMOaCmYcwgoZBzHmg8mob+YIPBrGoLbq7k39UFo1bju/QIPJje7eD81CdWXtlG7iQFHs5Z1XW0Q4kp2UHMutpmjgsxiqxzSutaBuCnFYhhVZBAQcvYh62T43/uK4dt5epYfp19I/ZYSN4TjZ1MSu48qaBW4hU4pK+Kld0dPHo6S5Gc+I1t3D570Gm4iZYTJTOkJbG89m/ZzAekL7t6D7JhADKaLWwbEwk8hkBug0qpEuKCaXpDHTwh3RttfOWgm51Gvna6DL/DrEpZHSRvkLmNY0tB1LdbWvvsgltssUlp2wmJ1i6SxuAbgC9kHraLGHNLYINZpNND6A5oMH/8AEgZXNqHCQEEuLbi+8ka3QbcEEVj20ENGGmUm7joGi7rDebctUFjZ3C5oQ/pZxMxxzMu0523uTck+GiCRq42tY91vRa4+QJQa7sTI+eOR0jiTnFvpubINj6kOf6IHUh+Y+QQVFEOZ/RB6FI3/AOKD2IGj2QguAIKoCAgICAgICDl7EPWyfG/9xXDtvL1LD9Ovp+FhI3hONnRG3dU6KhmLTYkBt+Qc4NP6Fdx5Ui9msao6SgjvM2+XM5oPbLzvGXnw+SDXxs1JURS1UsgifIXPZG4DtDfYknS+4ILkm2kZw7oDmE2QR7tLDS9+GnBB4pdpGsomUsLCZJA4ONwA0OPaJt3ILOC4qcOmLnszse3Ldp4gg8kFzafauOs6NrWObkLib2NyQALAeBQbfsXg7YY+kJDpHjW3sD8vjzQRf4owzCOGeORwETjcAkdp1sr/AJEW/wBSDboa9hgbOSAwsDyeAGW6DR4IXVbKmvlFgGOFO0+yG37fiP63QSQ2ifHR0zW3kqJm9m+p32zHmghcYZW0jmulqC4zNcCA4kAaXaQdPa4INl/D9lqUnm936AD+yClbNLWTPghkyRx+m4e048NCNNCgsbHYlK+QxufmaGki+pFiBoeSDb0BAQEBAQEBAQEBAQcvYh62T43/ALiuHbeXqWH6dfT8LASN4T8HRmKbQUzWuYSJbggtbYgjkTuXceVPn1PQRiXNFGdT2Wk5y3w0QTkeC1LzmMbrni46/qboEuychuTA0k7z2b+aDCptm3U1z0T9faIvYcrhB6kja8WcARyKCsVOxtrMaLbrAaIMymndGbscQe7+6CQxDExU08sMrdXsIDh+a1wbeKDV8Cq5sQhhoW9iOPWZ99SwHRtuHLy5IPoWMUobRSxxt0ETmtaBwDdAEGhbF4hEyfPUPtkiDY7g2Gvhyv5lBOzw/wAVnBbmbTxAgPtq9ziL5b+AQY9Fiv8ADTNBIC4XzRuFtbi2ov4fqgxcBx1sUDmRtL55XkAW3aAZj+pQXqdk9C8SZMzHNLSbWsdDx8EEzhmM1NRIAxgDB6Tjr8tNEE/GJeJafkQgyGoKoCAgICAgICAg5exD1snxv/cVw7by9Sw/Tr6fhjlPFPwfWcIw19RJkboBq53Bo5+K7jyp9Ew3DY4G2Y3xPtHxKDMQEBBi1WHxSekwHvtY+aCJqdmWnWN5b3OFx570EdNgUzfZDvhP3QYjqWRu+Nw/0lBZhgay+Vgbc3NhbXn4oM+nqJtzXP8AlcoPVVgklSWuljzFu4u00PA8wglosHeQA6WwG5rb2A7uCDLhwiJu9ubx+yCtHhEET3PjjDXO3kd/LkgznNB3i6ABbcgqgICAgICAgICAgIOXsQ9bJ8b/ANxXDtvL1LD9Ovp+GOUT8HS2z+GCniDfbOrz/Ny8BuXc8XlSTQEBAQEBAQEFuaZrBmc4NA3lxAA+ZRmtZtOkLFJiUMvq5mP7mvaT5BYiYnZK2O9PmjRlXWUFUBAQUJQYuG1zJ2Z2HS7m67w5ri0g/MKNbRaNYWZcdsduW3+6su6krEBAQEBAQEBAQEHL2Ietk+N/7iuHbeXqWH6dfT8LCRvCcbOp13HlSqAgICAgICDHr6psMb5H+ixpcfABYmdI1SpSb2isby0DCMHkxd3WatxENz0UQOnjfgOF95WtWna/3W2dzPxFeAjscMf3eNk1W7AUjheIOhkHoSMcbtPOxOv6KycFPDualPi3ER3ZJ5o6SzNlcTleZKeo9fBbMRukY6+WQeNlLHaZ7rbqeMwUry5cXy2/xPjDYVY0hBgYzi0VLEZZTZo0AGrnOO5rRxJUbWisayuwYL57xSkd/wDvegME2qmkqWwVNL0BkZnh7RLiNdHd+nBV1yTNtLRo3OI4HHXDOTFfm0nSf5hH7G4w2I1DHbn1zmMtzkzHy7JKhivpr6r+P4ebclo8Kaz+n/aV2n2nkp5o6eng6aZ4LrEkADhu3k2Pkp5Mmk8sR3tbhOCrlpOXJblrDJ2Z2lbV5mOjMU8fpxu3jvBsLj/0pY8nN3T3Sr4vg7YIi0TrWdpbArGmoSg1TarbEUzxDDH0s5t2Rezb7r21J7gqcmXl7o3dLg/h85q9pknlrH+UdE3HH2dmiZ/Kco8xr/VQ/wCaV8z8Nr3d8suj2pqKd7Y8QgEYcbNmb6onk7g3xupxktHdeFV+CxZa83C2103rO/8A9SuP7UQUlmuu+V3oRMGZ7u+3Ad6lfJFWtw3BZM+sx3RG8z3Qgn7S4o7tMwyzeTiS7+39FX2uTyt2OD4KP7bZu/0Zezu27J5OgniME17AG+Vx5agEHuKzTNrOlu6VXE/DbYqdpjnmq266vcxy/iHrZPjf+4rh23l6lh+nX0/CwkbwnGzqcLuPKlUBAQEBAQEERtZRumo5o2ek5hsOZGtvnZQyVm1JiGzweWuPPS9ttWDsHiUctHG1hAdE0Me32muHMKOK0TWFvxHDfHntNtp74nq2QK1ooLFYejq6ace0XQP72vGZpPg5v+5V2jS0W/Rt4bc2C+P0mP03ToVjUCUGt0NMKuo6zJrHGS2mad1wbOn7ySLDuHeqorzW1nw2b2TJ2OLsqbz32n9o/TxR/wCIFHK11NVwsLnU7jmABJLCQeGttCP9Sjmie60eC/4ZkpMXwXnTmjuavQYXUMpG1bYyXMqunyEG7mBtr237yfkVTFbRXm++rpZM+G2ecEz3TTl1++6e2Pa+srpq10bmMy5Iw4a62FhzsB+qsxa2vN5ho8dyYOGrw9Z1nXWdEvtdh5bkrIR/jU+rgP8Amw+0w/K5Cnkr/wCcbw1eCyxOvD3+W3+J8JbHTzh7WvabtcAQeYIuFbE6tG1ZrMxK1idV0UMkn5GOd5AmyWnSNUsVOe8V6y1D8M8KvG6rk7UsznWcd4bfW3eTf5AKjBXu5p3l1fi2b++MFflrH+W8WWw47xNC17S1wDmkWIIuCORCMxMxOsMagwqGC5jia0neQO0baAXOthyWIrEbJ5M2TJ886syyyraf+JGCNmpnTAWkh7QcN5bcXB/qOVlRnprXXxh1PhXEzjzRjn5beCc2YrzUUsMrvScwZviGh/orKW5qxLT4rF2Wa1I6uc8Q9bJ8b/3Fca28vSsP06+n4WEjeE42dThdx5UqgICAgICAgoQg0+njpqqtlyQZHwnK+VsvRyF3LI3Vze86KmOW157nStObBw9ea2sW2jTWPfwluAVzmo3HWXjZ3TQn/uNUL7L+H+afSf2SQU1DBxpx6MsabOkIjB4jNoXfIXPyUbbaLcMRzc07R3+zLghaxrWtFmtAAHIAWAUojRXaZtOs7qVUuRjn29Fpd5C6TOkFa6zENHwOllraM1MlZM2R+dzcjy2OPKTZuUaEacVr1ib011dfibU4biOxrSNI01175n9U3sHiz6qjZJJq8EtJ/Nl4qeG02rrLV+I8PXBnmtNmwloVrRRWzsfRxuh4QvcwfB6TR8muA+ShSNI0bHEzzWi/mjX9fH/LKxel6WCWP87HNHiQQFK0axorxX5L1t0lBfhtU56Fjdzo3OY8cQ4G9j5qrBP9mjd+K05eJmfCe+G0q5zhAQEEBtzVNioZyTvYWjxdoq8s6UlufD6TfiaRHVd2PpDFRQMdvyAnuLtbfqmOOWkQjxuSMnEXtG2rnjEPWyfG/wDcVx7by9Iw/Tr6fhYSN4TjZ1OF3HlSqAgICAgICCA2w2hFFCHBuaR5yxt4F3M9w/uFXkyckNzguE/qcnLM6RG8tWg2LraiUVM9S2KQ2JyNOcAcLtIANtOKpjDeZ5pnR0bfEeHxY5xY6TNfu+jhbThMHFNRG380rP8Aac3/AIqNluLu1n7M4KSpgVRvUwt5Nlf8xkYP3lRn5oW17sdp+8R+8/hIBSVPMjQ4EHcQQfAozE6TrD5Vgle6nw/EIeML8gPdITGf2E/NaVLcuO0dH0fEYYy8ThyeaNfZvGwtIIqCAfmbnPi85v7rZxV0pDkfEMnacTefun1Y0mBT6VMo/MyJ3zvI0/taoxuut346z95j9mcVJS1KuhOH1L6loJp5rdYaB6tw3TADhrqqZjktrG0uljtHFYowz89fl+8dP4bXDI1zQ5pBBFwRqCDxCuidXOmJidJe0YEHklDRptQ3+KVDQP8AJ07ruPCeUeyObW/3VE/8lvtDqUn+jxTM/UtH/rH8y3RXuW5exD1snxv/AHFcO28vUsP06+n4WEjeE42dThdx5UqgICAgICAUGmfiPTPDaeqa3MKaTM5v8hLST8sg81RnidImPB1vhV663xWnTnjSG0YZiEdRG2SNwc13mDyPIq2totGsOblxWxWml472VmUlaJoZusTdK31UYLYzwe8+k8cwAMoPG7lGJ1nVsXrOKnJO87/aPCP5S6k10HjtV1eaGd1+iDZI5CATkzljmuNuF2EX7wq7zpMS28FO1x2xx83dMfprr+7Fn28w9g/zIceTAXHyCxOanVZX4ZxU7009e5FVG0NdWdijpXRsP/Ol7OnNoOg8dVDtL2+WGxXhOG4fvz35vtDOwrYtkdLLDI8vfPrI+3tDUEX32JJ133KlXDEVmJ8VOb4le+auSsaRXaEZh+KVOFgQ1cTpIG6MmjBOUcnDl4/qoVtbF3W2bOXBh42e0w20tO8T4tpotp6OZt2VUfzeGnyKujJWfFzsnBcRjnS1JeMLrmT1Mr43BzGxxszDVpfmkJAO42080iYm3cZcdseKtbRpOszp7JpTazy5t0EK3DH0xJprGM6mBxs0czE72D/KdD3KHLNdmzbNXLH/AC7+b+f5SFJiTJDl1a8aljxleBztxHeLhSiVV8VqxrvHWNlufF4gS1hMjx7MYzEHvI0b8yFibQzGG8xrPdHWf91YM2GzVek7ujh9yx13PH/Uk00/lb5lRms232XVy0w/T77dZ8PSPymYYGsaGsaGtaLAAWAHIBTiNO5q2tNp1nvldWWHL2Ietk+N/wC4rh23l6lh+nX0/CwBqEjdPXSHU67jyrUQEBAQEBAQUcL6EIatZm2Mia8yU00lM87+jIyHxYdFVOKNdY7nQr8RvNeTLEXj77+6+zZx79Kmrlnb+SzY4z8TW6u8CbLPZ6/NOqueLiv0qRX77z/lPMjDQABYAWAAsAOQCsaczrOsvSChCMPIiaDfKL+AWNIS5p6vayiIypZGGHJhNO43NPETzMbCf6KPLXoujPliNItPvLLYwAAAWA3ACwHyUlUzru9ICAgsVNHHIAJI2vA1GZoNj81iYiWa3tX5Z0XI4mtADWgAbgBYD5LMdzEzr3y9owIyIOX8Q9bJ8b/3FcO28vUsP06+kLCwsjZkfxCb30n1u+6zzW6quwxeWPY6/N76T63fdOe3U7DH5Y9jr83vpPrd9057dTsMflj2Ovze+k+t33Tnt1Owx+WPY6/N76T63fdOe3U7DH5Y9jr83vpPrd9057dTsMflj2Ovze+k+t33Tnt1Owx+WPY6/N76T63fdOe3U7DH5Y9jr83vpPrd9057dTsMflj2Ovze+k+t33Tnt1OwxeWPY6/N76T63fdOa3U7DF5Y9oOvze+k+t33Tnt1Owx+WPY6/N76T63fdOe3U7DH5Y9jr83vpPrd9057dTsMflj2Ovze+k+t33Tnt1Owx+WPY6/N76T63fdOe3U7DH5Y9jr83vpPrd9057dTsMflj2Ovze+k+t33Tnt1Owx+WPY6/N76T63fdOe3U7DH5Y9jr83vpPrd9057dTsMflj2Ovze+k+t33Tnt1Owx+WPY6/N76T63fdOe3U7DH5Y9jr83vpPrd9057dTsMflj2Ovze+k+t33Tnt1Owx+WPY6/N76T63fdOe3U7DH5Y9jr83vpPrd9057dTsMflj2Ovze+k+t33Tnt1Owx+WPY/iE3vpPrd9057dTsMXlj2Y5N1Fa/9k=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s-AR">
              <a:solidFill>
                <a:srgbClr val="000000"/>
              </a:solidFill>
            </a:endParaRPr>
          </a:p>
        </p:txBody>
      </p:sp>
      <p:pic>
        <p:nvPicPr>
          <p:cNvPr id="37892" name="Picture 7" descr="http://1.bp.blogspot.com/-J_R20cZhD_U/TboounH6LTI/AAAAAAAAAV4/81i2fwqrtUM/s400/vidaspot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501650"/>
            <a:ext cx="6615112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835150" y="5445125"/>
            <a:ext cx="5797550" cy="1052513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/>
              <a:t>Donación de órganos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http://hospitaldebasso.org/mod/blog/files/images/1152vida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15" y="476672"/>
            <a:ext cx="8279960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067" name="2 Marcador de contenido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>
              <a:defRPr/>
            </a:pPr>
            <a:endParaRPr lang="es-AR" dirty="0" smtClean="0"/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s-AR" b="1" i="1" dirty="0" smtClean="0"/>
              <a:t>&lt; de 18 años: 300 pacientes (entre inscriptos y en vías de inscripción) esperan un riñón en Argentina</a:t>
            </a:r>
            <a:endParaRPr lang="es-ES" b="1" i="1" dirty="0" smtClean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835150" y="5445125"/>
            <a:ext cx="5797550" cy="1052513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/>
              <a:t>Donación de órganos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13" y="1341438"/>
            <a:ext cx="7772400" cy="18288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s-AR" dirty="0"/>
              <a:t>#</a:t>
            </a:r>
            <a:r>
              <a:rPr lang="es-AR" dirty="0" err="1"/>
              <a:t>YoEducoPorLaDonacion</a:t>
            </a:r>
            <a:r>
              <a:rPr lang="es-AR" dirty="0"/>
              <a:t> y #</a:t>
            </a:r>
            <a:r>
              <a:rPr lang="es-AR" dirty="0" err="1"/>
              <a:t>SoyDonante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pic>
        <p:nvPicPr>
          <p:cNvPr id="93190" name="Picture 6" descr="http://osfatlyf.org/portal/wp-content/uploads/2013/05/donacion-de-organ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924944"/>
            <a:ext cx="5298975" cy="35694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nación de órganos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rastrornos miccionalesconsej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rastrornos miccionalesconsej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Donación de órganos</Template>
  <TotalTime>0</TotalTime>
  <Words>75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Verdana</vt:lpstr>
      <vt:lpstr>Arial</vt:lpstr>
      <vt:lpstr>Wingdings 2</vt:lpstr>
      <vt:lpstr>Calibri</vt:lpstr>
      <vt:lpstr>Donación de órganos</vt:lpstr>
      <vt:lpstr>1_trastrornos miccionalesconsejo</vt:lpstr>
      <vt:lpstr>2_trastrornos miccionalesconsejo</vt:lpstr>
      <vt:lpstr>Donación de órganos</vt:lpstr>
      <vt:lpstr>Donación de órganos</vt:lpstr>
      <vt:lpstr>#YoEducoPorLaDonacion y #SoyDonante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Donación de órganos</dc:title>
  <dc:creator>Mario</dc:creator>
  <cp:lastModifiedBy>Mario</cp:lastModifiedBy>
  <cp:revision>1</cp:revision>
  <dcterms:created xsi:type="dcterms:W3CDTF">2016-05-20T12:12:08Z</dcterms:created>
  <dcterms:modified xsi:type="dcterms:W3CDTF">2016-05-20T12:12:39Z</dcterms:modified>
</cp:coreProperties>
</file>