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CC"/>
    <a:srgbClr val="E4E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2" y="-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791" y="986118"/>
            <a:ext cx="6385322" cy="3639671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91" y="4673600"/>
            <a:ext cx="3512288" cy="1792941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367060"/>
            <a:ext cx="1200150" cy="486833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fld id="{6690622F-2886-4428-9227-475DC6DA1737}" type="datetime1">
              <a:rPr smtClean="0"/>
              <a:pPr/>
              <a:t>7/31/2007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57350" y="8367060"/>
            <a:ext cx="4229100" cy="486833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8367060"/>
            <a:ext cx="457200" cy="486833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867" y="1636569"/>
            <a:ext cx="2743200" cy="755651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3634015" y="1301069"/>
            <a:ext cx="2622428" cy="632966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867" y="2399724"/>
            <a:ext cx="2743200" cy="5321877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D7A5A-4508-41A3-A542-021284F44FD2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009" y="5773272"/>
            <a:ext cx="5930363" cy="1237129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622F-2886-4428-9227-475DC6DA1737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75647" y="7010400"/>
            <a:ext cx="5928713" cy="13208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1556976" y="988012"/>
            <a:ext cx="3685772" cy="432008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327028" y="659046"/>
            <a:ext cx="3497580" cy="404000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009" y="5773272"/>
            <a:ext cx="5930363" cy="1237129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0622F-2886-4428-9227-475DC6DA1737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75647" y="7010400"/>
            <a:ext cx="5928713" cy="13208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3088933" y="980738"/>
            <a:ext cx="3497580" cy="404000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49BC-90DD-4F53-902A-0D72503E549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914401"/>
            <a:ext cx="568139" cy="7254240"/>
          </a:xfrm>
        </p:spPr>
        <p:txBody>
          <a:bodyPr vert="eaVert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3869" y="914401"/>
            <a:ext cx="4920853" cy="7254240"/>
          </a:xfrm>
        </p:spPr>
        <p:txBody>
          <a:bodyPr vert="eaVer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8EEC-9731-49DD-91E8-494A93B2DEC9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C05C-B3EA-49FC-922A-1D3FFA7FF7F2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14" y="6429609"/>
            <a:ext cx="6383992" cy="1929300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655" y="4701307"/>
            <a:ext cx="6266786" cy="1694336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14" y="6429609"/>
            <a:ext cx="6383992" cy="1929300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655" y="4701307"/>
            <a:ext cx="3321320" cy="1694336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3923339" y="348021"/>
            <a:ext cx="2575245" cy="5605380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009" y="2743201"/>
            <a:ext cx="2897841" cy="5425017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235" y="2743201"/>
            <a:ext cx="2900934" cy="5425017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1C87-FA30-4C7E-9CC2-3E29C7E6D70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776941"/>
            <a:ext cx="5938838" cy="1051859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659" y="2061883"/>
            <a:ext cx="2900934" cy="619933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02" y="2863849"/>
            <a:ext cx="2900934" cy="5268384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485" y="2060024"/>
            <a:ext cx="2900934" cy="621792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485" y="2863849"/>
            <a:ext cx="2900934" cy="5268384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1A93B-C135-4A78-A62B-B7D890B1D77D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  <p:sp>
        <p:nvSpPr>
          <p:cNvPr id="12" name="Rectangle 11"/>
          <p:cNvSpPr/>
          <p:nvPr/>
        </p:nvSpPr>
        <p:spPr>
          <a:xfrm flipH="1">
            <a:off x="3430681" y="2259355"/>
            <a:ext cx="13716" cy="585216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3430681" y="2259355"/>
            <a:ext cx="13716" cy="585216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3430681" y="2259355"/>
            <a:ext cx="13716" cy="585216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3430681" y="2259355"/>
            <a:ext cx="13716" cy="585216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800F-ED33-4A55-872C-F1E2CF63B167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9F90-FBE0-40FF-ACC1-F9FEE7C4DE13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869" y="2293471"/>
            <a:ext cx="2743200" cy="15494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9487" y="878542"/>
            <a:ext cx="2864504" cy="7289677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869" y="3836895"/>
            <a:ext cx="2743200" cy="3119717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6E4D-6501-4890-AD5C-63A441F7EFF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 smtClean="0"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9581" y="776941"/>
            <a:ext cx="5938838" cy="10518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1269" y="2726267"/>
            <a:ext cx="5375463" cy="5441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367060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E4E128D-001F-4FDC-B318-49DF63B4ADF8}" type="datetimeFigureOut">
              <a:rPr lang="es-AR" smtClean="0"/>
              <a:pPr/>
              <a:t>10/4/2016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53988" y="8367060"/>
            <a:ext cx="423246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8367060"/>
            <a:ext cx="457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6F029482-4D1E-412B-8D5D-6A672E97DE4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rdoba@sap.org.a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sapcordoba.com.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6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Rectángulo"/>
          <p:cNvSpPr/>
          <p:nvPr/>
        </p:nvSpPr>
        <p:spPr>
          <a:xfrm>
            <a:off x="428604" y="4429124"/>
            <a:ext cx="6072230" cy="428628"/>
          </a:xfrm>
          <a:prstGeom prst="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>
            <a:off x="0" y="1214414"/>
            <a:ext cx="6858000" cy="1285884"/>
          </a:xfrm>
          <a:prstGeom prst="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0" y="2652184"/>
            <a:ext cx="4929188" cy="5154083"/>
          </a:xfrm>
          <a:prstGeom prst="rect">
            <a:avLst/>
          </a:prstGeom>
        </p:spPr>
        <p:txBody>
          <a:bodyPr/>
          <a:lstStyle/>
          <a:p>
            <a:pPr marL="177800" indent="-177800" eaLnBrk="1" hangingPunct="1">
              <a:buFont typeface="Wingdings" pitchFamily="2" charset="2"/>
              <a:buNone/>
            </a:pPr>
            <a:endParaRPr lang="en-US" sz="1800" dirty="0" smtClean="0"/>
          </a:p>
          <a:p>
            <a:pPr marL="177800" indent="-177800" eaLnBrk="1" hangingPunct="1">
              <a:buFont typeface="Wingdings" pitchFamily="2" charset="2"/>
              <a:buNone/>
            </a:pPr>
            <a:endParaRPr lang="en-US" sz="1800" b="1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4" name="13 CuadroTexto"/>
          <p:cNvSpPr txBox="1"/>
          <p:nvPr/>
        </p:nvSpPr>
        <p:spPr>
          <a:xfrm>
            <a:off x="53554" y="1309664"/>
            <a:ext cx="66973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 smtClean="0">
                <a:solidFill>
                  <a:srgbClr val="002060"/>
                </a:solidFill>
              </a:rPr>
              <a:t>“Curso Bianual de Actualización Pediátrica 2016/2017”</a:t>
            </a:r>
          </a:p>
          <a:p>
            <a:pPr algn="ctr"/>
            <a:r>
              <a:rPr lang="es-ES" b="1" i="1" dirty="0" smtClean="0"/>
              <a:t>"Un aprendizaje continuo para un ejercicio responsable"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1414" y="2643174"/>
            <a:ext cx="659015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rgbClr val="002060"/>
                </a:solidFill>
              </a:rPr>
              <a:t>Dirigido a:</a:t>
            </a:r>
          </a:p>
          <a:p>
            <a:pPr algn="ctr">
              <a:lnSpc>
                <a:spcPts val="1300"/>
              </a:lnSpc>
            </a:pPr>
            <a:r>
              <a:rPr lang="es-ES" sz="1200" b="1" i="1" dirty="0" smtClean="0">
                <a:solidFill>
                  <a:srgbClr val="002060"/>
                </a:solidFill>
              </a:rPr>
              <a:t>“Pediatras y profesionales de la salud relacionados con el ejercicio de la Pediatría”. </a:t>
            </a:r>
          </a:p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Acreditado para la re-certificación de la</a:t>
            </a:r>
          </a:p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Especialidad en Pediatría SAP y Consejo de Médicos de la Provincia de Córdoba.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67868" y="4572000"/>
            <a:ext cx="2946818" cy="410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300"/>
              </a:lnSpc>
            </a:pPr>
            <a:r>
              <a:rPr lang="es-ES" sz="1600" b="1" dirty="0" smtClean="0">
                <a:solidFill>
                  <a:srgbClr val="002060"/>
                </a:solidFill>
              </a:rPr>
              <a:t>Módulos 2016</a:t>
            </a:r>
          </a:p>
          <a:p>
            <a:pPr algn="r"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23/04: Nefrología</a:t>
            </a:r>
          </a:p>
          <a:p>
            <a:pPr algn="r"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21/05: Neumonología1</a:t>
            </a:r>
          </a:p>
          <a:p>
            <a:pPr algn="r"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8/06: CEFEN y Lactancia Materna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23/07: Pediatría Ambulatoria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20/08: Endocrinología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17/09: Diagnóstico por Imágenes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15/10: Gastroenterología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19/11: Reumatología</a:t>
            </a:r>
            <a:b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03/12: Jornada de Pediatras Jóvenes</a:t>
            </a:r>
          </a:p>
          <a:p>
            <a:pPr algn="r">
              <a:lnSpc>
                <a:spcPts val="14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6020" y="8543868"/>
            <a:ext cx="675056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rgbClr val="002060"/>
                </a:solidFill>
              </a:rPr>
              <a:t>Informes e inscripciones: </a:t>
            </a:r>
            <a:r>
              <a:rPr lang="es-ES" sz="11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SAP filial Córdoba: Tel: (0351) 425 3383 / Corrientes 643 (5000) Córdoba</a:t>
            </a:r>
          </a:p>
          <a:p>
            <a:pPr algn="ctr"/>
            <a:r>
              <a:rPr lang="es-ES" sz="11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e-mail: </a:t>
            </a:r>
            <a:r>
              <a:rPr lang="es-ES" sz="1100" b="1" dirty="0" smtClean="0">
                <a:solidFill>
                  <a:srgbClr val="0000FF"/>
                </a:solidFill>
                <a:hlinkClick r:id="rId3"/>
              </a:rPr>
              <a:t>cordoba@sap.org.ar</a:t>
            </a:r>
            <a:r>
              <a:rPr lang="es-ES" sz="1100" b="1" dirty="0" smtClean="0">
                <a:solidFill>
                  <a:srgbClr val="0000FF"/>
                </a:solidFill>
              </a:rPr>
              <a:t> </a:t>
            </a:r>
            <a:r>
              <a:rPr lang="es-ES" sz="11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y </a:t>
            </a:r>
            <a:r>
              <a:rPr lang="es-ES" sz="1100" b="1" dirty="0" smtClean="0">
                <a:solidFill>
                  <a:srgbClr val="0000FF"/>
                </a:solidFill>
                <a:hlinkClick r:id="rId4"/>
              </a:rPr>
              <a:t>www.sapcordoba.com.ar</a:t>
            </a:r>
            <a:endParaRPr lang="es-ES" sz="1100" b="1" dirty="0" smtClean="0">
              <a:solidFill>
                <a:srgbClr val="0000FF"/>
              </a:solidFill>
            </a:endParaRPr>
          </a:p>
          <a:p>
            <a:pPr algn="ctr"/>
            <a:r>
              <a:rPr lang="es-ES" sz="11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-  ACTIVIDAD ARANCELADA -</a:t>
            </a:r>
            <a:endParaRPr lang="es-ES" sz="11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2143116" y="8498973"/>
            <a:ext cx="2437822" cy="2117"/>
          </a:xfrm>
          <a:prstGeom prst="line">
            <a:avLst/>
          </a:prstGeom>
          <a:ln w="952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16200000" flipH="1">
            <a:off x="1321579" y="6465106"/>
            <a:ext cx="4071965" cy="2"/>
          </a:xfrm>
          <a:prstGeom prst="line">
            <a:avLst/>
          </a:prstGeom>
          <a:ln w="952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0" y="2500298"/>
            <a:ext cx="6858000" cy="2117"/>
          </a:xfrm>
          <a:prstGeom prst="line">
            <a:avLst/>
          </a:prstGeom>
          <a:ln w="952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51 Imagen" descr="logo2  SAP 201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6943" y="152857"/>
            <a:ext cx="6042453" cy="113299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3" name="12 CuadroTexto"/>
          <p:cNvSpPr txBox="1"/>
          <p:nvPr/>
        </p:nvSpPr>
        <p:spPr>
          <a:xfrm>
            <a:off x="3536157" y="4572000"/>
            <a:ext cx="2946818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es-ES" sz="1600" b="1" dirty="0" smtClean="0">
                <a:solidFill>
                  <a:srgbClr val="002060"/>
                </a:solidFill>
              </a:rPr>
              <a:t>Módulos 2017</a:t>
            </a:r>
            <a:endParaRPr lang="es-ES" sz="16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 algn="r"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18/03: Infectología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15/04: CIREDNNA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20/05: Toxicología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17/06: Dermatología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22/07: Adolescencia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19/08: Crecimiento y Desarrollo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--- /09: CONARPE Sede Córdoba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21/10: Alergia</a:t>
            </a:r>
          </a:p>
          <a:p>
            <a:pPr>
              <a:lnSpc>
                <a:spcPts val="1300"/>
              </a:lnSpc>
            </a:pPr>
            <a:endParaRPr lang="es-ES" sz="1400" b="1" dirty="0" smtClean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lnSpc>
                <a:spcPts val="1300"/>
              </a:lnSpc>
            </a:pPr>
            <a:r>
              <a:rPr lang="es-ES" sz="14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+mj-lt"/>
              </a:rPr>
              <a:t>18/11: Psiquiatría</a:t>
            </a:r>
            <a:endParaRPr lang="es-ES" sz="1400" b="1" dirty="0">
              <a:solidFill>
                <a:schemeClr val="bg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71414" y="3598504"/>
            <a:ext cx="659015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rgbClr val="002060"/>
                </a:solidFill>
              </a:rPr>
              <a:t>Sede: </a:t>
            </a:r>
            <a:r>
              <a:rPr lang="es-ES" sz="12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SAP filial Córdoba. Corrientes 643 (Ex Hospital de Niños)</a:t>
            </a:r>
          </a:p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rgbClr val="002060"/>
                </a:solidFill>
              </a:rPr>
              <a:t>Hora</a:t>
            </a:r>
            <a:r>
              <a:rPr lang="es-ES" sz="1200" b="1" dirty="0" smtClean="0">
                <a:solidFill>
                  <a:schemeClr val="bg1"/>
                </a:solidFill>
              </a:rPr>
              <a:t>: </a:t>
            </a:r>
            <a:r>
              <a:rPr lang="es-ES" sz="12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de 9 a 14 hs</a:t>
            </a:r>
          </a:p>
          <a:p>
            <a:pPr algn="ctr">
              <a:lnSpc>
                <a:spcPts val="1300"/>
              </a:lnSpc>
            </a:pPr>
            <a:endParaRPr lang="es-ES" sz="1200" b="1" dirty="0" smtClean="0">
              <a:solidFill>
                <a:schemeClr val="bg1"/>
              </a:solidFill>
            </a:endParaRPr>
          </a:p>
          <a:p>
            <a:pPr algn="ctr">
              <a:lnSpc>
                <a:spcPts val="1300"/>
              </a:lnSpc>
            </a:pPr>
            <a:r>
              <a:rPr lang="es-ES" sz="1200" b="1" dirty="0" smtClean="0">
                <a:solidFill>
                  <a:srgbClr val="002060"/>
                </a:solidFill>
              </a:rPr>
              <a:t>Coordinadoras: </a:t>
            </a:r>
            <a:r>
              <a:rPr lang="es-ES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Silvina </a:t>
            </a:r>
            <a:r>
              <a:rPr lang="es-ES" sz="1200" b="1" i="1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Cipriani</a:t>
            </a:r>
            <a:r>
              <a:rPr lang="es-ES" sz="1200" b="1" i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/ Cecilia Cuestas / Laura Moreno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152857"/>
            <a:ext cx="1135795" cy="12373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epúsculo">
  <a:themeElements>
    <a:clrScheme name="Crepúsculo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Crepúsculo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Crepúscul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154</Words>
  <Application>Microsoft Office PowerPoint</Application>
  <PresentationFormat>Presentación en pantalla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Crepúsculo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  1</dc:title>
  <dc:creator>ana</dc:creator>
  <cp:lastModifiedBy>Mario</cp:lastModifiedBy>
  <cp:revision>69</cp:revision>
  <dcterms:created xsi:type="dcterms:W3CDTF">2013-10-14T07:39:00Z</dcterms:created>
  <dcterms:modified xsi:type="dcterms:W3CDTF">2016-04-10T21:57:10Z</dcterms:modified>
</cp:coreProperties>
</file>